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5" r:id="rId9"/>
    <p:sldId id="266" r:id="rId10"/>
    <p:sldId id="263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B5588-82F6-444F-B660-4D51C2326FD8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DA2E9-F6EB-4650-8CDA-6DA50A8993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B5588-82F6-444F-B660-4D51C2326FD8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DA2E9-F6EB-4650-8CDA-6DA50A8993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B5588-82F6-444F-B660-4D51C2326FD8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DA2E9-F6EB-4650-8CDA-6DA50A8993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B5588-82F6-444F-B660-4D51C2326FD8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DA2E9-F6EB-4650-8CDA-6DA50A8993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B5588-82F6-444F-B660-4D51C2326FD8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DA2E9-F6EB-4650-8CDA-6DA50A8993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B5588-82F6-444F-B660-4D51C2326FD8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DA2E9-F6EB-4650-8CDA-6DA50A8993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B5588-82F6-444F-B660-4D51C2326FD8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DA2E9-F6EB-4650-8CDA-6DA50A8993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B5588-82F6-444F-B660-4D51C2326FD8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DA2E9-F6EB-4650-8CDA-6DA50A8993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B5588-82F6-444F-B660-4D51C2326FD8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DA2E9-F6EB-4650-8CDA-6DA50A8993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B5588-82F6-444F-B660-4D51C2326FD8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DA2E9-F6EB-4650-8CDA-6DA50A8993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B5588-82F6-444F-B660-4D51C2326FD8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DA2E9-F6EB-4650-8CDA-6DA50A8993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B5588-82F6-444F-B660-4D51C2326FD8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DA2E9-F6EB-4650-8CDA-6DA50A8993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428736"/>
            <a:ext cx="7772400" cy="1470025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Развертывание  элемента гражданской обороны в районе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Черемушки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12 октября 2017 года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2786058"/>
            <a:ext cx="6400800" cy="1752600"/>
          </a:xfrm>
        </p:spPr>
        <p:txBody>
          <a:bodyPr>
            <a:normAutofit/>
          </a:bodyPr>
          <a:lstStyle/>
          <a:p>
            <a:endParaRPr lang="ru-RU" sz="1600" dirty="0" smtClean="0"/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Практическое занятие по теме: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«Развертывание пункта выдачи воды населению».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8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00034" y="2786058"/>
            <a:ext cx="8491566" cy="129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Подведение итогов занятия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Рисунок 5" descr="C:\Users\F8F3~1\AppData\Local\Temp\image-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357298"/>
            <a:ext cx="414340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214554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СПАСИБО ЗА ВНИМАНИЕ !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4071934" y="1000108"/>
            <a:ext cx="1104900" cy="1338263"/>
            <a:chOff x="0" y="0"/>
            <a:chExt cx="1252" cy="1486"/>
          </a:xfrm>
        </p:grpSpPr>
        <p:sp>
          <p:nvSpPr>
            <p:cNvPr id="5" name="Freeform 4"/>
            <p:cNvSpPr>
              <a:spLocks noChangeAspect="1"/>
            </p:cNvSpPr>
            <p:nvPr/>
          </p:nvSpPr>
          <p:spPr bwMode="auto">
            <a:xfrm>
              <a:off x="342" y="405"/>
              <a:ext cx="568" cy="675"/>
            </a:xfrm>
            <a:custGeom>
              <a:avLst/>
              <a:gdLst>
                <a:gd name="T0" fmla="*/ 0 w 569"/>
                <a:gd name="T1" fmla="*/ 0 h 675"/>
                <a:gd name="T2" fmla="*/ 157 w 569"/>
                <a:gd name="T3" fmla="*/ 346 h 675"/>
                <a:gd name="T4" fmla="*/ 0 w 569"/>
                <a:gd name="T5" fmla="*/ 675 h 675"/>
                <a:gd name="T6" fmla="*/ 288 w 569"/>
                <a:gd name="T7" fmla="*/ 502 h 675"/>
                <a:gd name="T8" fmla="*/ 569 w 569"/>
                <a:gd name="T9" fmla="*/ 675 h 675"/>
                <a:gd name="T10" fmla="*/ 431 w 569"/>
                <a:gd name="T11" fmla="*/ 334 h 675"/>
                <a:gd name="T12" fmla="*/ 569 w 569"/>
                <a:gd name="T13" fmla="*/ 0 h 675"/>
                <a:gd name="T14" fmla="*/ 285 w 569"/>
                <a:gd name="T15" fmla="*/ 139 h 675"/>
                <a:gd name="T16" fmla="*/ 0 w 569"/>
                <a:gd name="T17" fmla="*/ 0 h 6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69" h="675">
                  <a:moveTo>
                    <a:pt x="0" y="0"/>
                  </a:moveTo>
                  <a:lnTo>
                    <a:pt x="157" y="346"/>
                  </a:lnTo>
                  <a:lnTo>
                    <a:pt x="0" y="675"/>
                  </a:lnTo>
                  <a:lnTo>
                    <a:pt x="288" y="502"/>
                  </a:lnTo>
                  <a:lnTo>
                    <a:pt x="569" y="675"/>
                  </a:lnTo>
                  <a:lnTo>
                    <a:pt x="431" y="334"/>
                  </a:lnTo>
                  <a:lnTo>
                    <a:pt x="569" y="0"/>
                  </a:lnTo>
                  <a:lnTo>
                    <a:pt x="285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Freeform 5"/>
            <p:cNvSpPr>
              <a:spLocks noChangeAspect="1"/>
            </p:cNvSpPr>
            <p:nvPr/>
          </p:nvSpPr>
          <p:spPr bwMode="auto">
            <a:xfrm>
              <a:off x="342" y="405"/>
              <a:ext cx="568" cy="675"/>
            </a:xfrm>
            <a:custGeom>
              <a:avLst/>
              <a:gdLst>
                <a:gd name="T0" fmla="*/ 0 w 569"/>
                <a:gd name="T1" fmla="*/ 0 h 675"/>
                <a:gd name="T2" fmla="*/ 157 w 569"/>
                <a:gd name="T3" fmla="*/ 346 h 675"/>
                <a:gd name="T4" fmla="*/ 0 w 569"/>
                <a:gd name="T5" fmla="*/ 675 h 675"/>
                <a:gd name="T6" fmla="*/ 288 w 569"/>
                <a:gd name="T7" fmla="*/ 502 h 675"/>
                <a:gd name="T8" fmla="*/ 569 w 569"/>
                <a:gd name="T9" fmla="*/ 675 h 675"/>
                <a:gd name="T10" fmla="*/ 431 w 569"/>
                <a:gd name="T11" fmla="*/ 334 h 675"/>
                <a:gd name="T12" fmla="*/ 569 w 569"/>
                <a:gd name="T13" fmla="*/ 0 h 675"/>
                <a:gd name="T14" fmla="*/ 285 w 569"/>
                <a:gd name="T15" fmla="*/ 139 h 675"/>
                <a:gd name="T16" fmla="*/ 0 w 569"/>
                <a:gd name="T17" fmla="*/ 0 h 6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69" h="675">
                  <a:moveTo>
                    <a:pt x="0" y="0"/>
                  </a:moveTo>
                  <a:lnTo>
                    <a:pt x="157" y="346"/>
                  </a:lnTo>
                  <a:lnTo>
                    <a:pt x="0" y="675"/>
                  </a:lnTo>
                  <a:lnTo>
                    <a:pt x="288" y="502"/>
                  </a:lnTo>
                  <a:lnTo>
                    <a:pt x="569" y="675"/>
                  </a:lnTo>
                  <a:lnTo>
                    <a:pt x="431" y="334"/>
                  </a:lnTo>
                  <a:lnTo>
                    <a:pt x="569" y="0"/>
                  </a:lnTo>
                  <a:lnTo>
                    <a:pt x="285" y="139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Freeform 6"/>
            <p:cNvSpPr>
              <a:spLocks noChangeAspect="1"/>
            </p:cNvSpPr>
            <p:nvPr/>
          </p:nvSpPr>
          <p:spPr bwMode="auto">
            <a:xfrm>
              <a:off x="0" y="0"/>
              <a:ext cx="1252" cy="1486"/>
            </a:xfrm>
            <a:custGeom>
              <a:avLst/>
              <a:gdLst>
                <a:gd name="T0" fmla="*/ 0 w 1252"/>
                <a:gd name="T1" fmla="*/ 743 h 1486"/>
                <a:gd name="T2" fmla="*/ 512 w 1252"/>
                <a:gd name="T3" fmla="*/ 608 h 1486"/>
                <a:gd name="T4" fmla="*/ 626 w 1252"/>
                <a:gd name="T5" fmla="*/ 0 h 1486"/>
                <a:gd name="T6" fmla="*/ 740 w 1252"/>
                <a:gd name="T7" fmla="*/ 608 h 1486"/>
                <a:gd name="T8" fmla="*/ 1252 w 1252"/>
                <a:gd name="T9" fmla="*/ 743 h 1486"/>
                <a:gd name="T10" fmla="*/ 740 w 1252"/>
                <a:gd name="T11" fmla="*/ 878 h 1486"/>
                <a:gd name="T12" fmla="*/ 626 w 1252"/>
                <a:gd name="T13" fmla="*/ 1486 h 1486"/>
                <a:gd name="T14" fmla="*/ 512 w 1252"/>
                <a:gd name="T15" fmla="*/ 878 h 1486"/>
                <a:gd name="T16" fmla="*/ 0 w 1252"/>
                <a:gd name="T17" fmla="*/ 743 h 14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52" h="1486">
                  <a:moveTo>
                    <a:pt x="0" y="743"/>
                  </a:moveTo>
                  <a:lnTo>
                    <a:pt x="512" y="608"/>
                  </a:lnTo>
                  <a:lnTo>
                    <a:pt x="626" y="0"/>
                  </a:lnTo>
                  <a:lnTo>
                    <a:pt x="740" y="608"/>
                  </a:lnTo>
                  <a:lnTo>
                    <a:pt x="1252" y="743"/>
                  </a:lnTo>
                  <a:lnTo>
                    <a:pt x="740" y="878"/>
                  </a:lnTo>
                  <a:lnTo>
                    <a:pt x="626" y="1486"/>
                  </a:lnTo>
                  <a:lnTo>
                    <a:pt x="512" y="878"/>
                  </a:lnTo>
                  <a:lnTo>
                    <a:pt x="0" y="743"/>
                  </a:lnTo>
                  <a:close/>
                </a:path>
              </a:pathLst>
            </a:custGeom>
            <a:solidFill>
              <a:srgbClr val="FFFFFF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Freeform 7"/>
            <p:cNvSpPr>
              <a:spLocks noChangeAspect="1"/>
            </p:cNvSpPr>
            <p:nvPr/>
          </p:nvSpPr>
          <p:spPr bwMode="auto">
            <a:xfrm>
              <a:off x="0" y="608"/>
              <a:ext cx="626" cy="136"/>
            </a:xfrm>
            <a:custGeom>
              <a:avLst/>
              <a:gdLst>
                <a:gd name="T0" fmla="*/ 0 w 626"/>
                <a:gd name="T1" fmla="*/ 135 h 135"/>
                <a:gd name="T2" fmla="*/ 626 w 626"/>
                <a:gd name="T3" fmla="*/ 135 h 135"/>
                <a:gd name="T4" fmla="*/ 512 w 626"/>
                <a:gd name="T5" fmla="*/ 0 h 135"/>
                <a:gd name="T6" fmla="*/ 0 w 626"/>
                <a:gd name="T7" fmla="*/ 135 h 13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26" h="135">
                  <a:moveTo>
                    <a:pt x="0" y="135"/>
                  </a:moveTo>
                  <a:lnTo>
                    <a:pt x="626" y="135"/>
                  </a:lnTo>
                  <a:lnTo>
                    <a:pt x="512" y="0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8"/>
            <p:cNvSpPr>
              <a:spLocks noChangeAspect="1"/>
            </p:cNvSpPr>
            <p:nvPr/>
          </p:nvSpPr>
          <p:spPr bwMode="auto">
            <a:xfrm>
              <a:off x="0" y="608"/>
              <a:ext cx="626" cy="136"/>
            </a:xfrm>
            <a:custGeom>
              <a:avLst/>
              <a:gdLst>
                <a:gd name="T0" fmla="*/ 0 w 626"/>
                <a:gd name="T1" fmla="*/ 135 h 135"/>
                <a:gd name="T2" fmla="*/ 626 w 626"/>
                <a:gd name="T3" fmla="*/ 135 h 135"/>
                <a:gd name="T4" fmla="*/ 512 w 626"/>
                <a:gd name="T5" fmla="*/ 0 h 135"/>
                <a:gd name="T6" fmla="*/ 0 w 626"/>
                <a:gd name="T7" fmla="*/ 135 h 13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26" h="135">
                  <a:moveTo>
                    <a:pt x="0" y="135"/>
                  </a:moveTo>
                  <a:lnTo>
                    <a:pt x="626" y="135"/>
                  </a:lnTo>
                  <a:lnTo>
                    <a:pt x="512" y="0"/>
                  </a:lnTo>
                  <a:lnTo>
                    <a:pt x="0" y="135"/>
                  </a:lnTo>
                </a:path>
              </a:pathLst>
            </a:custGeom>
            <a:noFill/>
            <a:ln w="14288">
              <a:solidFill>
                <a:srgbClr val="96969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9"/>
            <p:cNvSpPr>
              <a:spLocks noChangeAspect="1"/>
            </p:cNvSpPr>
            <p:nvPr/>
          </p:nvSpPr>
          <p:spPr bwMode="auto">
            <a:xfrm>
              <a:off x="626" y="744"/>
              <a:ext cx="626" cy="134"/>
            </a:xfrm>
            <a:custGeom>
              <a:avLst/>
              <a:gdLst>
                <a:gd name="T0" fmla="*/ 626 w 626"/>
                <a:gd name="T1" fmla="*/ 0 h 135"/>
                <a:gd name="T2" fmla="*/ 0 w 626"/>
                <a:gd name="T3" fmla="*/ 0 h 135"/>
                <a:gd name="T4" fmla="*/ 114 w 626"/>
                <a:gd name="T5" fmla="*/ 135 h 135"/>
                <a:gd name="T6" fmla="*/ 626 w 626"/>
                <a:gd name="T7" fmla="*/ 0 h 13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26" h="135">
                  <a:moveTo>
                    <a:pt x="626" y="0"/>
                  </a:moveTo>
                  <a:lnTo>
                    <a:pt x="0" y="0"/>
                  </a:lnTo>
                  <a:lnTo>
                    <a:pt x="114" y="135"/>
                  </a:lnTo>
                  <a:lnTo>
                    <a:pt x="626" y="0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10"/>
            <p:cNvSpPr>
              <a:spLocks noChangeAspect="1"/>
            </p:cNvSpPr>
            <p:nvPr/>
          </p:nvSpPr>
          <p:spPr bwMode="auto">
            <a:xfrm>
              <a:off x="626" y="744"/>
              <a:ext cx="626" cy="134"/>
            </a:xfrm>
            <a:custGeom>
              <a:avLst/>
              <a:gdLst>
                <a:gd name="T0" fmla="*/ 626 w 626"/>
                <a:gd name="T1" fmla="*/ 0 h 135"/>
                <a:gd name="T2" fmla="*/ 0 w 626"/>
                <a:gd name="T3" fmla="*/ 0 h 135"/>
                <a:gd name="T4" fmla="*/ 114 w 626"/>
                <a:gd name="T5" fmla="*/ 135 h 135"/>
                <a:gd name="T6" fmla="*/ 626 w 626"/>
                <a:gd name="T7" fmla="*/ 0 h 13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26" h="135">
                  <a:moveTo>
                    <a:pt x="626" y="0"/>
                  </a:moveTo>
                  <a:lnTo>
                    <a:pt x="0" y="0"/>
                  </a:lnTo>
                  <a:lnTo>
                    <a:pt x="114" y="135"/>
                  </a:lnTo>
                  <a:lnTo>
                    <a:pt x="626" y="0"/>
                  </a:lnTo>
                </a:path>
              </a:pathLst>
            </a:custGeom>
            <a:noFill/>
            <a:ln w="14288">
              <a:solidFill>
                <a:srgbClr val="96969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11"/>
            <p:cNvSpPr>
              <a:spLocks noChangeAspect="1"/>
            </p:cNvSpPr>
            <p:nvPr/>
          </p:nvSpPr>
          <p:spPr bwMode="auto">
            <a:xfrm>
              <a:off x="513" y="744"/>
              <a:ext cx="113" cy="742"/>
            </a:xfrm>
            <a:custGeom>
              <a:avLst/>
              <a:gdLst>
                <a:gd name="T0" fmla="*/ 114 w 114"/>
                <a:gd name="T1" fmla="*/ 743 h 743"/>
                <a:gd name="T2" fmla="*/ 114 w 114"/>
                <a:gd name="T3" fmla="*/ 0 h 743"/>
                <a:gd name="T4" fmla="*/ 0 w 114"/>
                <a:gd name="T5" fmla="*/ 135 h 743"/>
                <a:gd name="T6" fmla="*/ 114 w 114"/>
                <a:gd name="T7" fmla="*/ 743 h 7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4" h="743">
                  <a:moveTo>
                    <a:pt x="114" y="743"/>
                  </a:moveTo>
                  <a:lnTo>
                    <a:pt x="114" y="0"/>
                  </a:lnTo>
                  <a:lnTo>
                    <a:pt x="0" y="135"/>
                  </a:lnTo>
                  <a:lnTo>
                    <a:pt x="114" y="743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12"/>
            <p:cNvSpPr>
              <a:spLocks noChangeAspect="1"/>
            </p:cNvSpPr>
            <p:nvPr/>
          </p:nvSpPr>
          <p:spPr bwMode="auto">
            <a:xfrm>
              <a:off x="513" y="744"/>
              <a:ext cx="113" cy="742"/>
            </a:xfrm>
            <a:custGeom>
              <a:avLst/>
              <a:gdLst>
                <a:gd name="T0" fmla="*/ 114 w 114"/>
                <a:gd name="T1" fmla="*/ 743 h 743"/>
                <a:gd name="T2" fmla="*/ 114 w 114"/>
                <a:gd name="T3" fmla="*/ 0 h 743"/>
                <a:gd name="T4" fmla="*/ 0 w 114"/>
                <a:gd name="T5" fmla="*/ 135 h 74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4" h="743">
                  <a:moveTo>
                    <a:pt x="114" y="743"/>
                  </a:moveTo>
                  <a:lnTo>
                    <a:pt x="114" y="0"/>
                  </a:lnTo>
                  <a:lnTo>
                    <a:pt x="0" y="135"/>
                  </a:lnTo>
                </a:path>
              </a:pathLst>
            </a:custGeom>
            <a:noFill/>
            <a:ln w="14288">
              <a:solidFill>
                <a:srgbClr val="96969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13"/>
            <p:cNvSpPr>
              <a:spLocks noChangeAspect="1"/>
            </p:cNvSpPr>
            <p:nvPr/>
          </p:nvSpPr>
          <p:spPr bwMode="auto">
            <a:xfrm>
              <a:off x="626" y="0"/>
              <a:ext cx="113" cy="744"/>
            </a:xfrm>
            <a:custGeom>
              <a:avLst/>
              <a:gdLst>
                <a:gd name="T0" fmla="*/ 0 w 114"/>
                <a:gd name="T1" fmla="*/ 0 h 743"/>
                <a:gd name="T2" fmla="*/ 0 w 114"/>
                <a:gd name="T3" fmla="*/ 743 h 743"/>
                <a:gd name="T4" fmla="*/ 114 w 114"/>
                <a:gd name="T5" fmla="*/ 608 h 743"/>
                <a:gd name="T6" fmla="*/ 0 w 114"/>
                <a:gd name="T7" fmla="*/ 0 h 7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4" h="743">
                  <a:moveTo>
                    <a:pt x="0" y="0"/>
                  </a:moveTo>
                  <a:lnTo>
                    <a:pt x="0" y="743"/>
                  </a:lnTo>
                  <a:lnTo>
                    <a:pt x="114" y="6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14"/>
            <p:cNvSpPr>
              <a:spLocks noChangeAspect="1"/>
            </p:cNvSpPr>
            <p:nvPr/>
          </p:nvSpPr>
          <p:spPr bwMode="auto">
            <a:xfrm>
              <a:off x="626" y="0"/>
              <a:ext cx="113" cy="744"/>
            </a:xfrm>
            <a:custGeom>
              <a:avLst/>
              <a:gdLst>
                <a:gd name="T0" fmla="*/ 0 w 114"/>
                <a:gd name="T1" fmla="*/ 0 h 743"/>
                <a:gd name="T2" fmla="*/ 0 w 114"/>
                <a:gd name="T3" fmla="*/ 743 h 743"/>
                <a:gd name="T4" fmla="*/ 114 w 114"/>
                <a:gd name="T5" fmla="*/ 608 h 74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4" h="743">
                  <a:moveTo>
                    <a:pt x="0" y="0"/>
                  </a:moveTo>
                  <a:lnTo>
                    <a:pt x="0" y="743"/>
                  </a:lnTo>
                  <a:lnTo>
                    <a:pt x="114" y="608"/>
                  </a:lnTo>
                </a:path>
              </a:pathLst>
            </a:custGeom>
            <a:noFill/>
            <a:ln w="14288">
              <a:solidFill>
                <a:srgbClr val="96969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15"/>
            <p:cNvSpPr>
              <a:spLocks noChangeAspect="1"/>
            </p:cNvSpPr>
            <p:nvPr/>
          </p:nvSpPr>
          <p:spPr bwMode="auto">
            <a:xfrm>
              <a:off x="0" y="0"/>
              <a:ext cx="1252" cy="1486"/>
            </a:xfrm>
            <a:custGeom>
              <a:avLst/>
              <a:gdLst>
                <a:gd name="T0" fmla="*/ 0 w 1252"/>
                <a:gd name="T1" fmla="*/ 743 h 1486"/>
                <a:gd name="T2" fmla="*/ 512 w 1252"/>
                <a:gd name="T3" fmla="*/ 608 h 1486"/>
                <a:gd name="T4" fmla="*/ 626 w 1252"/>
                <a:gd name="T5" fmla="*/ 0 h 1486"/>
                <a:gd name="T6" fmla="*/ 740 w 1252"/>
                <a:gd name="T7" fmla="*/ 608 h 1486"/>
                <a:gd name="T8" fmla="*/ 1252 w 1252"/>
                <a:gd name="T9" fmla="*/ 743 h 1486"/>
                <a:gd name="T10" fmla="*/ 740 w 1252"/>
                <a:gd name="T11" fmla="*/ 878 h 1486"/>
                <a:gd name="T12" fmla="*/ 626 w 1252"/>
                <a:gd name="T13" fmla="*/ 1486 h 1486"/>
                <a:gd name="T14" fmla="*/ 512 w 1252"/>
                <a:gd name="T15" fmla="*/ 878 h 1486"/>
                <a:gd name="T16" fmla="*/ 0 w 1252"/>
                <a:gd name="T17" fmla="*/ 743 h 14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52" h="1486">
                  <a:moveTo>
                    <a:pt x="0" y="743"/>
                  </a:moveTo>
                  <a:lnTo>
                    <a:pt x="512" y="608"/>
                  </a:lnTo>
                  <a:lnTo>
                    <a:pt x="626" y="0"/>
                  </a:lnTo>
                  <a:lnTo>
                    <a:pt x="740" y="608"/>
                  </a:lnTo>
                  <a:lnTo>
                    <a:pt x="1252" y="743"/>
                  </a:lnTo>
                  <a:lnTo>
                    <a:pt x="740" y="878"/>
                  </a:lnTo>
                  <a:lnTo>
                    <a:pt x="626" y="1486"/>
                  </a:lnTo>
                  <a:lnTo>
                    <a:pt x="512" y="878"/>
                  </a:lnTo>
                  <a:lnTo>
                    <a:pt x="0" y="743"/>
                  </a:lnTo>
                  <a:close/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Oval 16"/>
            <p:cNvSpPr>
              <a:spLocks noChangeAspect="1" noChangeArrowheads="1"/>
            </p:cNvSpPr>
            <p:nvPr/>
          </p:nvSpPr>
          <p:spPr bwMode="auto">
            <a:xfrm>
              <a:off x="417" y="515"/>
              <a:ext cx="417" cy="444"/>
            </a:xfrm>
            <a:prstGeom prst="ellipse">
              <a:avLst/>
            </a:prstGeom>
            <a:solidFill>
              <a:srgbClr val="99CC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AutoShape 17"/>
            <p:cNvSpPr>
              <a:spLocks noChangeAspect="1" noChangeArrowheads="1"/>
            </p:cNvSpPr>
            <p:nvPr/>
          </p:nvSpPr>
          <p:spPr bwMode="auto">
            <a:xfrm>
              <a:off x="459" y="527"/>
              <a:ext cx="331" cy="300"/>
            </a:xfrm>
            <a:prstGeom prst="triangle">
              <a:avLst>
                <a:gd name="adj" fmla="val 50000"/>
              </a:avLst>
            </a:prstGeom>
            <a:solidFill>
              <a:srgbClr val="FF993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Инструктаж личного состава пункта выдачи воды и звена подвоза воды перед началом практического занятия.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Инструктаж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проводит инженер по ГО и ЧС  ГБУ «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Жилищник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района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Черемушки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Селявкин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А.А.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Рисунок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643050"/>
            <a:ext cx="5937250" cy="445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Вступительное слово инженера по ГО и ЧС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Селявкина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А.А. на практическом занятии по теме: «Развертывание пункта выдачи воды населению».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Рисунок 9" descr="C:\Users\F8F3~1\AppData\Local\Temp\image-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317755" y="1968469"/>
            <a:ext cx="479424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Личный состав пункта выдачи воды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командир звена пункта выдачи воды Бондарева О.В.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-командир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звена подвоза воды-  начальник транспортного отдела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Саркисян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А.А.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Рисунок 10" descr="C:\Users\F8F3~1\AppData\Local\Temp\image-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1571604" y="1643050"/>
            <a:ext cx="5937250" cy="445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Личный состав звена пункта выдачи воды населению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Рисунок 7" descr="C:\Users\ГО\AppData\Local\Microsoft\Windows\INetCache\Content.Word\IMG_0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357298"/>
            <a:ext cx="678661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Регистрация и учет выдачи воды населению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Рисунок 6" descr="C:\Users\F8F3~1\AppData\Local\Temp\image-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3714776" cy="48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Рисунок 7" descr="C:\Users\F8F3~1\AppData\Local\Temp\image-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500174"/>
            <a:ext cx="4000528" cy="4857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Жители близлежащих домов прибыли для получения воды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Рисунок 8" descr="C:\Users\F8F3~1\AppData\Local\Temp\image-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342902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Рисунок 11" descr="C:\Users\F8F3~1\AppData\Local\Temp\image-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4000496" y="1428736"/>
            <a:ext cx="4857784" cy="499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Выдача воды населению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F8F3~1\AppData\Local\Temp\Rar$DIa0.934\image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385765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F8F3~1\AppData\Local\Temp\image-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500174"/>
            <a:ext cx="392909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F8F3~1\AppData\Local\Temp\image-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928670"/>
            <a:ext cx="4327535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357554" y="428604"/>
            <a:ext cx="20647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Выдача воды населению</a:t>
            </a:r>
            <a:endParaRPr lang="ru-RU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93</Words>
  <Application>Microsoft Office PowerPoint</Application>
  <PresentationFormat>Экран (4:3)</PresentationFormat>
  <Paragraphs>14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Развертывание  элемента гражданской обороны в районе Черемушки  12 октября 2017 года</vt:lpstr>
      <vt:lpstr>Инструктаж личного состава пункта выдачи воды и звена подвоза воды перед началом практического занятия.  Инструктаж проводит инженер по ГО и ЧС  ГБУ «Жилищник района Черемушки» Селявкин А.А.   </vt:lpstr>
      <vt:lpstr>Вступительное слово инженера по ГО и ЧС  Селявкина А.А. на практическом занятии по теме: «Развертывание пункта выдачи воды населению». </vt:lpstr>
      <vt:lpstr>Личный состав пункта выдачи воды : – командир звена пункта выдачи воды Бондарева О.В. ;  -командир звена подвоза воды-  начальник транспортного отдела Саркисян А.А.   </vt:lpstr>
      <vt:lpstr>Личный состав звена пункта выдачи воды населению </vt:lpstr>
      <vt:lpstr>Регистрация и учет выдачи воды населению </vt:lpstr>
      <vt:lpstr>Жители близлежащих домов прибыли для получения воды </vt:lpstr>
      <vt:lpstr>Выдача воды населению </vt:lpstr>
      <vt:lpstr>Слайд 9</vt:lpstr>
      <vt:lpstr>Подведение итогов занятия </vt:lpstr>
      <vt:lpstr> СПАСИБО ЗА ВНИМАНИЕ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ГО</dc:creator>
  <cp:lastModifiedBy>ГО</cp:lastModifiedBy>
  <cp:revision>18</cp:revision>
  <dcterms:created xsi:type="dcterms:W3CDTF">2017-11-14T10:42:37Z</dcterms:created>
  <dcterms:modified xsi:type="dcterms:W3CDTF">2017-11-14T11:56:03Z</dcterms:modified>
</cp:coreProperties>
</file>