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74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45B9-CABD-4BDF-B4DD-C14A70BFA8B0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52DBC-EC89-40C4-9AE6-DCE761172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815290" cy="19415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Мероприятия  проводимые УКП по ГО и ЧС района </a:t>
            </a:r>
            <a:r>
              <a:rPr lang="ru-RU" sz="3200" b="1" dirty="0" err="1" smtClean="0">
                <a:solidFill>
                  <a:srgbClr val="7030A0"/>
                </a:solidFill>
              </a:rPr>
              <a:t>Черемушки</a:t>
            </a:r>
            <a:r>
              <a:rPr lang="ru-RU" sz="3200" b="1" dirty="0" smtClean="0">
                <a:solidFill>
                  <a:srgbClr val="7030A0"/>
                </a:solidFill>
              </a:rPr>
              <a:t> по обучению неработающего населения района </a:t>
            </a:r>
            <a:r>
              <a:rPr lang="ru-RU" sz="3200" b="1" dirty="0" err="1" smtClean="0">
                <a:solidFill>
                  <a:srgbClr val="7030A0"/>
                </a:solidFill>
              </a:rPr>
              <a:t>Черемушки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85818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Беседа с группой обучающихся в ОДП ГБУ ТЦСО «</a:t>
            </a:r>
            <a:r>
              <a:rPr lang="ru-RU" sz="2800" dirty="0" err="1" smtClean="0"/>
              <a:t>Зюзино</a:t>
            </a:r>
            <a:r>
              <a:rPr lang="ru-RU" sz="2800" dirty="0" smtClean="0"/>
              <a:t>» филиал «</a:t>
            </a:r>
            <a:r>
              <a:rPr lang="ru-RU" sz="2800" dirty="0" err="1" smtClean="0"/>
              <a:t>Черемушки</a:t>
            </a:r>
            <a:r>
              <a:rPr lang="ru-RU" sz="2800" dirty="0" smtClean="0"/>
              <a:t>» на тему: «Действия  в случаях возникновения чрезвычайных ситуаций, пожара».</a:t>
            </a:r>
            <a:endParaRPr lang="ru-RU" sz="2800" dirty="0"/>
          </a:p>
        </p:txBody>
      </p:sp>
      <p:pic>
        <p:nvPicPr>
          <p:cNvPr id="9218" name="Picture 2" descr="C:\Users\ГО\Desktop\УКП по ГОЧС района Чер\Фотоматериал УКП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О\Desktop\УКП по ГОЧС района Чер\Фотоматериал УКП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Встреча с группой обучающихся в ОДП ГБУ ТЦСО «</a:t>
            </a:r>
            <a:r>
              <a:rPr lang="ru-RU" sz="2800" dirty="0" err="1" smtClean="0"/>
              <a:t>Зюзино</a:t>
            </a:r>
            <a:r>
              <a:rPr lang="ru-RU" sz="2800" dirty="0" smtClean="0"/>
              <a:t>» филиал «</a:t>
            </a:r>
            <a:r>
              <a:rPr lang="ru-RU" sz="2800" dirty="0" err="1" smtClean="0"/>
              <a:t>Черемушки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00200"/>
            <a:ext cx="35004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Заведущий</a:t>
            </a:r>
            <a:r>
              <a:rPr lang="ru-RU" sz="2800" dirty="0" smtClean="0"/>
              <a:t> отделением дневного </a:t>
            </a:r>
            <a:r>
              <a:rPr lang="ru-RU" sz="2800" dirty="0" err="1" smtClean="0"/>
              <a:t>прибывания</a:t>
            </a:r>
            <a:r>
              <a:rPr lang="ru-RU" sz="2800" dirty="0" smtClean="0"/>
              <a:t> </a:t>
            </a:r>
            <a:r>
              <a:rPr lang="ru-RU" sz="2800" dirty="0" err="1" smtClean="0"/>
              <a:t>Садикова</a:t>
            </a:r>
            <a:r>
              <a:rPr lang="ru-RU" sz="2800" dirty="0" smtClean="0"/>
              <a:t> О.Л. и специалист по ГО </a:t>
            </a:r>
            <a:r>
              <a:rPr lang="ru-RU" sz="2800" dirty="0" err="1" smtClean="0"/>
              <a:t>Селявкин</a:t>
            </a:r>
            <a:r>
              <a:rPr lang="ru-RU" sz="2800" dirty="0" smtClean="0"/>
              <a:t> А.А.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388" y="1600200"/>
            <a:ext cx="25452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Беседа на тему: О системе – 112. Назначение. Когда </a:t>
            </a:r>
            <a:r>
              <a:rPr lang="ru-RU" sz="2800" smtClean="0"/>
              <a:t>нужно звонить по </a:t>
            </a:r>
            <a:r>
              <a:rPr lang="ru-RU" sz="2800" dirty="0" smtClean="0"/>
              <a:t>номеру 112.</a:t>
            </a:r>
            <a:endParaRPr lang="ru-RU" sz="2800" dirty="0"/>
          </a:p>
        </p:txBody>
      </p:sp>
      <p:pic>
        <p:nvPicPr>
          <p:cNvPr id="3074" name="Picture 2" descr="C:\Users\ГО\Desktop\УКП по ГОЧС района Чер\Фотоматериал УКП\IMG_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О\Desktop\УКП по ГОЧС района Чер\Фотоматериал УКП\IMG_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О\Desktop\УКП по ГОЧС района Чер\Фотоматериал УКП\IMG_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День открытых дверей 1 марта 2016 года  в УКП по ГО и ЧС района </a:t>
            </a:r>
            <a:r>
              <a:rPr lang="ru-RU" sz="2000" dirty="0" err="1" smtClean="0">
                <a:solidFill>
                  <a:srgbClr val="C00000"/>
                </a:solidFill>
              </a:rPr>
              <a:t>Черемушки</a:t>
            </a:r>
            <a:r>
              <a:rPr lang="ru-RU" sz="2000" dirty="0" smtClean="0">
                <a:solidFill>
                  <a:srgbClr val="C00000"/>
                </a:solidFill>
              </a:rPr>
              <a:t> на тему: «Гражданская защита и подготовка населения к действиям в чрезвычайных ситуациях».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ГО\Desktop\УКП по ГОЧС района Чер\УКП 1 марта 2016 по ГО фотоматериал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О\Desktop\УКП по ГОЧС района Чер\Фотоматериал УКП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О\Desktop\УКП по ГОЧС района Чер\Фотоматериал УКП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120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Мероприятия  проводимые УКП по ГО и ЧС района Черемушки по обучению неработающего населения района Черемушки</vt:lpstr>
      <vt:lpstr>Встреча с группой обучающихся в ОДП ГБУ ТЦСО «Зюзино» филиал «Черемушки»</vt:lpstr>
      <vt:lpstr>Заведущий отделением дневного прибывания Садикова О.Л. и специалист по ГО Селявкин А.А.</vt:lpstr>
      <vt:lpstr>Беседа на тему: О системе – 112. Назначение. Когда нужно звонить по номеру 112.</vt:lpstr>
      <vt:lpstr>Слайд 5</vt:lpstr>
      <vt:lpstr>Слайд 6</vt:lpstr>
      <vt:lpstr>День открытых дверей 1 марта 2016 года  в УКП по ГО и ЧС района Черемушки на тему: «Гражданская защита и подготовка населения к действиям в чрезвычайных ситуациях».</vt:lpstr>
      <vt:lpstr>Слайд 8</vt:lpstr>
      <vt:lpstr>Слайд 9</vt:lpstr>
      <vt:lpstr>Беседа с группой обучающихся в ОДП ГБУ ТЦСО «Зюзино» филиал «Черемушки» на тему: «Действия  в случаях возникновения чрезвычайных ситуаций, пожара».</vt:lpstr>
      <vt:lpstr>Слайд 11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УКП по ГО и ЧС района Черемушки по обучению неработающего населения района Черемушки</dc:title>
  <dc:creator>ГО</dc:creator>
  <cp:lastModifiedBy>ГО</cp:lastModifiedBy>
  <cp:revision>10</cp:revision>
  <dcterms:created xsi:type="dcterms:W3CDTF">2016-09-12T12:38:05Z</dcterms:created>
  <dcterms:modified xsi:type="dcterms:W3CDTF">2016-09-15T08:39:13Z</dcterms:modified>
</cp:coreProperties>
</file>